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2" y="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D3592F-5E82-4F75-A0D6-2297EC8AC131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E169B9-960E-4E0A-BCAF-4CF5939BF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787CA2-1155-4A74-BD04-7DB86B76C0B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B0805-7AB0-491A-9B91-56749FADB53A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A719-5793-4098-95DF-A952AC243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83B6-13B4-4729-AB00-699DE1EE250A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2671-590C-4BF3-A0DE-D145D83F8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DE647-5BFA-4436-82E0-648F79A6642F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5FF6-5DDD-4CF8-9505-94A348B2B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86FE-C404-4D6E-9EBC-F8D68E7FE31B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C10B4-00B2-4923-9F7A-CF0C27118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C839A-8C60-4261-9B1F-A352691E62D1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8BF8F-8594-4622-864A-86057FCFB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9D0FD-379D-43BB-B1A6-4C9C0F1844FE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6A073-1711-4D7B-BB8E-58311F52F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1FD50-49AE-4B1D-A40D-3C6D69658DE2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F18F-516C-459F-9B3A-BAD79C6FE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F45A-E357-4CE9-8DF4-717074C0FEFD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08AD4-B1A9-4029-9F8D-8FFF4B277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E2DB-2786-4325-8B0C-4BC2C5B60216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23096-C9C7-49EA-BA67-900BE15CD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73E1F-04FA-48BC-8CBD-5333D7CB1A94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68432-11B0-4FC4-A470-E6DF97AAD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D7F5-96FA-46A2-9F78-9179CB8E9988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A912B-946F-4403-A974-27363AFB0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FBE67-B3DA-45F4-9D01-81EE083328EE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29F7-CB8E-4585-BC63-A57F33F32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112671-B98D-445E-84F1-B35E8338ED9D}" type="datetimeFigureOut">
              <a:rPr lang="ru-RU"/>
              <a:pPr>
                <a:defRPr/>
              </a:pPr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E30BE1-C6F2-491C-9A31-FF74AAF84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olokolchik_01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АУ ДОУ ДСОВ №1 «Колокольчик» города Радужный 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4000500"/>
            <a:ext cx="6400800" cy="17526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chemeClr val="tx1"/>
                </a:solidFill>
              </a:rPr>
              <a:t>Электронный адрес:   </a:t>
            </a:r>
            <a:r>
              <a:rPr lang="en-US" sz="4200" b="1" u="sng" dirty="0" smtClean="0">
                <a:solidFill>
                  <a:schemeClr val="tx1"/>
                </a:solidFill>
                <a:hlinkClick r:id="rId2"/>
              </a:rPr>
              <a:t>K</a:t>
            </a:r>
            <a:r>
              <a:rPr lang="ru-RU" sz="4200" b="1" u="sng" dirty="0" smtClean="0">
                <a:solidFill>
                  <a:schemeClr val="tx1"/>
                </a:solidFill>
                <a:hlinkClick r:id="rId2"/>
              </a:rPr>
              <a:t>olokolchik_01@</a:t>
            </a:r>
            <a:r>
              <a:rPr lang="en-US" sz="4200" b="1" u="sng" dirty="0" smtClean="0">
                <a:solidFill>
                  <a:schemeClr val="tx1"/>
                </a:solidFill>
                <a:hlinkClick r:id="rId2"/>
              </a:rPr>
              <a:t>mail</a:t>
            </a:r>
            <a:r>
              <a:rPr lang="ru-RU" sz="4200" b="1" u="sng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lang="en-US" sz="4200" b="1" u="sng" dirty="0" err="1" smtClean="0">
                <a:solidFill>
                  <a:schemeClr val="tx1"/>
                </a:solidFill>
                <a:hlinkClick r:id="rId2"/>
              </a:rPr>
              <a:t>ru</a:t>
            </a:r>
            <a:endParaRPr lang="ru-RU" sz="4200" b="1" i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chemeClr val="tx1"/>
                </a:solidFill>
              </a:rPr>
              <a:t> </a:t>
            </a:r>
            <a:endParaRPr lang="ru-RU" sz="4200" b="1" i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chemeClr val="tx1"/>
                </a:solidFill>
              </a:rPr>
              <a:t>Адрес официального сайта: </a:t>
            </a:r>
            <a:r>
              <a:rPr lang="en-US" sz="4200" b="1" dirty="0" smtClean="0">
                <a:solidFill>
                  <a:schemeClr val="tx1"/>
                </a:solidFill>
              </a:rPr>
              <a:t>http</a:t>
            </a:r>
            <a:r>
              <a:rPr lang="ru-RU" sz="4200" b="1" dirty="0" smtClean="0">
                <a:solidFill>
                  <a:schemeClr val="tx1"/>
                </a:solidFill>
              </a:rPr>
              <a:t>://rad-dou1.caduk.ru/</a:t>
            </a:r>
            <a:endParaRPr lang="ru-RU" sz="4200" b="1" i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chemeClr val="tx1"/>
                </a:solidFill>
              </a:rPr>
              <a:t> </a:t>
            </a:r>
            <a:endParaRPr lang="ru-RU" sz="4200" b="1" i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chemeClr val="tx1"/>
                </a:solidFill>
              </a:rPr>
              <a:t>Почтовый адрес: 628463  Ханты-Мансийский автономный округ - Югра, </a:t>
            </a:r>
            <a:endParaRPr lang="ru-RU" sz="4200" b="1" i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chemeClr val="tx1"/>
                </a:solidFill>
              </a:rPr>
              <a:t> </a:t>
            </a:r>
            <a:endParaRPr lang="ru-RU" sz="4200" b="1" i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chemeClr val="tx1"/>
                </a:solidFill>
              </a:rPr>
              <a:t>город Радужный,  ул. Магистральная,  д.22 </a:t>
            </a:r>
            <a:endParaRPr lang="ru-RU" sz="4200" b="1" i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i="1" u="sng" dirty="0" smtClean="0">
                <a:solidFill>
                  <a:schemeClr val="tx1"/>
                </a:solidFill>
              </a:rPr>
              <a:t> </a:t>
            </a:r>
            <a:endParaRPr lang="ru-RU" sz="4200" b="1" i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chemeClr val="tx1"/>
                </a:solidFill>
              </a:rPr>
              <a:t>Телефон: 8 (34668) 43245; 43385</a:t>
            </a:r>
            <a:endParaRPr lang="ru-RU" sz="4200" b="1" i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  <a:endParaRPr lang="ru-RU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5363" name="Picture 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2862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785813" y="571500"/>
            <a:ext cx="78581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Коллектив детского сада «Колокольчик« ежегодно принимает активное участие в проведении городского фестиваля татаро-башкирских народов «Туган Як» («Родная сторона»).</a:t>
            </a:r>
          </a:p>
          <a:p>
            <a:pPr algn="just"/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Главная цель фестиваля – </a:t>
            </a: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сохранение и развитие народных традиций как части духовного наследия, пропаганды и популяризации традиционной народной культуры среди подрастающего поколения, молодежи и взрослых.</a:t>
            </a:r>
          </a:p>
          <a:p>
            <a:pPr algn="ctr"/>
            <a:r>
              <a:rPr lang="ru-RU" sz="2400" b="1">
                <a:solidFill>
                  <a:srgbClr val="00B050"/>
                </a:solidFill>
                <a:latin typeface="Calibri" pitchFamily="34" charset="0"/>
              </a:rPr>
              <a:t>Мы благодарим всех участников фестиваля за доставленное удовольствие и праздничное настроение.</a:t>
            </a:r>
          </a:p>
          <a:p>
            <a:pPr algn="ctr"/>
            <a:endParaRPr lang="ru-RU" sz="2400" b="1">
              <a:solidFill>
                <a:srgbClr val="00B050"/>
              </a:solidFill>
              <a:latin typeface="Calibri" pitchFamily="34" charset="0"/>
            </a:endParaRPr>
          </a:p>
          <a:p>
            <a:pPr algn="ctr"/>
            <a:r>
              <a:rPr lang="ru-RU" sz="2400" b="1">
                <a:solidFill>
                  <a:srgbClr val="00B050"/>
                </a:solidFill>
                <a:latin typeface="Calibri" pitchFamily="34" charset="0"/>
              </a:rPr>
              <a:t> Творческих успехов Вам!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500063" y="500063"/>
            <a:ext cx="742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  <a:latin typeface="Arial Black" pitchFamily="34" charset="0"/>
              </a:rPr>
              <a:t>Участники </a:t>
            </a:r>
            <a:r>
              <a:rPr lang="en-US">
                <a:solidFill>
                  <a:srgbClr val="C00000"/>
                </a:solidFill>
                <a:latin typeface="Arial Black" pitchFamily="34" charset="0"/>
              </a:rPr>
              <a:t>III</a:t>
            </a:r>
            <a:r>
              <a:rPr lang="ru-RU">
                <a:solidFill>
                  <a:srgbClr val="C00000"/>
                </a:solidFill>
                <a:latin typeface="Arial Black" pitchFamily="34" charset="0"/>
              </a:rPr>
              <a:t> городского фестиваля «Туган як»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88" y="1143000"/>
            <a:ext cx="6858000" cy="4781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Баширова А.К.</a:t>
            </a:r>
          </a:p>
          <a:p>
            <a:pPr algn="ctr"/>
            <a:r>
              <a:rPr lang="ru-RU" sz="22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Хайруллина Р.Г.</a:t>
            </a:r>
          </a:p>
          <a:p>
            <a:pPr algn="ctr"/>
            <a:r>
              <a:rPr lang="ru-RU" sz="22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Бизяева А.Е.</a:t>
            </a:r>
          </a:p>
          <a:p>
            <a:pPr algn="ctr"/>
            <a:r>
              <a:rPr lang="ru-RU" sz="22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Алиева Д.М.</a:t>
            </a:r>
          </a:p>
          <a:p>
            <a:pPr algn="ctr"/>
            <a:r>
              <a:rPr lang="ru-RU" sz="22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Масалимова Р.М.</a:t>
            </a:r>
          </a:p>
          <a:p>
            <a:pPr algn="ctr"/>
            <a:r>
              <a:rPr lang="ru-RU" sz="22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Баширова Г.А.</a:t>
            </a:r>
          </a:p>
          <a:p>
            <a:pPr algn="ctr"/>
            <a:r>
              <a:rPr lang="ru-RU" sz="22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Ишдавлетова Г.С.</a:t>
            </a:r>
          </a:p>
          <a:p>
            <a:pPr algn="ctr"/>
            <a:r>
              <a:rPr lang="ru-RU" sz="22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Янтилина Т.Г.</a:t>
            </a:r>
          </a:p>
          <a:p>
            <a:pPr algn="ctr"/>
            <a:endParaRPr lang="ru-RU" sz="2200">
              <a:latin typeface="Calibri" pitchFamily="34" charset="0"/>
            </a:endParaRPr>
          </a:p>
          <a:p>
            <a:pPr algn="ctr"/>
            <a:r>
              <a:rPr lang="ru-RU" sz="2200">
                <a:solidFill>
                  <a:srgbClr val="558ED5"/>
                </a:solidFill>
                <a:latin typeface="Arial Black" pitchFamily="34" charset="0"/>
              </a:rPr>
              <a:t>Воспитанники гр.№5 «Пчёлка»</a:t>
            </a:r>
          </a:p>
          <a:p>
            <a:pPr algn="ctr"/>
            <a:r>
              <a:rPr lang="ru-RU" sz="22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Масалимов Данил</a:t>
            </a:r>
          </a:p>
          <a:p>
            <a:pPr algn="ctr"/>
            <a:r>
              <a:rPr lang="ru-RU" sz="22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Карабинина Карина</a:t>
            </a:r>
          </a:p>
          <a:p>
            <a:pPr algn="ctr"/>
            <a:r>
              <a:rPr lang="ru-RU" sz="22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Абубакирова Элина</a:t>
            </a:r>
          </a:p>
          <a:p>
            <a:pPr algn="ctr"/>
            <a:r>
              <a:rPr lang="ru-RU" sz="2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2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Баширова Альфира Кабировна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:\Туган як фото 2014 г\Изображение 231371.jpg"/>
          <p:cNvPicPr>
            <a:picLocks noChangeAspect="1" noChangeArrowheads="1"/>
          </p:cNvPicPr>
          <p:nvPr/>
        </p:nvPicPr>
        <p:blipFill>
          <a:blip r:embed="rId2"/>
          <a:srcRect l="346" t="3191" r="5672" b="1320"/>
          <a:stretch>
            <a:fillRect/>
          </a:stretch>
        </p:blipFill>
        <p:spPr bwMode="auto">
          <a:xfrm>
            <a:off x="142875" y="214313"/>
            <a:ext cx="38719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F:\Туган як фото 2014 г\Изображение 231375.jpg"/>
          <p:cNvPicPr>
            <a:picLocks noChangeAspect="1" noChangeArrowheads="1"/>
          </p:cNvPicPr>
          <p:nvPr/>
        </p:nvPicPr>
        <p:blipFill>
          <a:blip r:embed="rId3"/>
          <a:srcRect t="2003" r="6142"/>
          <a:stretch>
            <a:fillRect/>
          </a:stretch>
        </p:blipFill>
        <p:spPr bwMode="auto">
          <a:xfrm>
            <a:off x="5143500" y="188913"/>
            <a:ext cx="3786188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Туган як фото 2014 г\snapshot20140224094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978390" cy="2800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Туган як фото 2014 г\snapshot201402240945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643182"/>
            <a:ext cx="5000660" cy="28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500688" y="1214438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Приданое невесты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Туган як фото 2014 г\snapshot20140224094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85728"/>
            <a:ext cx="3302023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6" name="Picture 2" descr="F:\Туган як фото 2014 г\snapshot201402240947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5334037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7" name="Picture 3" descr="F:\Туган як фото 2014 г\snapshot20140224095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397632"/>
            <a:ext cx="3357554" cy="1888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8" name="Picture 4" descr="F:\Туган як фото 2014 г\snapshot201402240952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40" y="4540772"/>
            <a:ext cx="3357554" cy="1888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Туган як фото 2014 г\snapshot20140224095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14291"/>
            <a:ext cx="4357718" cy="2451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F:\Туган як фото 2014 г\snapshot20140224095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357718" cy="2451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F:\Туган як фото 2014 г\snapshot201402240953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750339"/>
            <a:ext cx="6794548" cy="382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Туган як фото 2014 г\snapshot20140224095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142" y="357166"/>
            <a:ext cx="8074386" cy="4541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</TotalTime>
  <Words>131</Words>
  <Application>Microsoft Office PowerPoint</Application>
  <PresentationFormat>Экран (4:3)</PresentationFormat>
  <Paragraphs>34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Arial</vt:lpstr>
      <vt:lpstr>Arial Black</vt:lpstr>
      <vt:lpstr>Times New Roman</vt:lpstr>
      <vt:lpstr>Тема Office</vt:lpstr>
      <vt:lpstr>АУ ДОУ ДСОВ №1 «Колокольчик» города Радужный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18</cp:revision>
  <dcterms:created xsi:type="dcterms:W3CDTF">2013-09-07T18:35:40Z</dcterms:created>
  <dcterms:modified xsi:type="dcterms:W3CDTF">2018-02-28T13:37:57Z</dcterms:modified>
</cp:coreProperties>
</file>